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8" r:id="rId2"/>
    <p:sldId id="329" r:id="rId3"/>
    <p:sldId id="330" r:id="rId4"/>
    <p:sldId id="331" r:id="rId5"/>
    <p:sldId id="332" r:id="rId6"/>
    <p:sldId id="33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91" d="100"/>
          <a:sy n="91" d="100"/>
        </p:scale>
        <p:origin x="390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499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818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530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40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012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441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33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720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314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058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942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95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3549"/>
          </a:xfrm>
        </p:spPr>
        <p:txBody>
          <a:bodyPr>
            <a:normAutofit/>
          </a:bodyPr>
          <a:lstStyle/>
          <a:p>
            <a:r>
              <a:rPr lang="en-US" sz="3600" dirty="0"/>
              <a:t>Particle </a:t>
            </a:r>
            <a:r>
              <a:rPr lang="ja-JP" altLang="en-US" sz="3600" dirty="0"/>
              <a:t>も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1947" y="1018673"/>
            <a:ext cx="10515600" cy="5614737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Noun sentence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I am a student.</a:t>
            </a:r>
          </a:p>
          <a:p>
            <a:pPr marL="0" indent="0">
              <a:buNone/>
            </a:pPr>
            <a:r>
              <a:rPr lang="ja-JP" altLang="en-US" dirty="0"/>
              <a:t>わたしは　がくせいです。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Mary is a student, too.</a:t>
            </a:r>
          </a:p>
          <a:p>
            <a:pPr marL="0" indent="0">
              <a:buNone/>
            </a:pPr>
            <a:r>
              <a:rPr lang="ja-JP" altLang="en-US" dirty="0"/>
              <a:t>メアリーさん</a:t>
            </a:r>
            <a:r>
              <a:rPr lang="ja-JP" altLang="en-US" dirty="0">
                <a:solidFill>
                  <a:srgbClr val="FF0000"/>
                </a:solidFill>
              </a:rPr>
              <a:t>も</a:t>
            </a:r>
            <a:r>
              <a:rPr lang="ja-JP" altLang="en-US" dirty="0"/>
              <a:t>　がくせいです。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592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7612"/>
          </a:xfrm>
        </p:spPr>
        <p:txBody>
          <a:bodyPr>
            <a:normAutofit fontScale="90000"/>
          </a:bodyPr>
          <a:lstStyle/>
          <a:p>
            <a:r>
              <a:rPr lang="en-US" dirty="0"/>
              <a:t>Verb sentences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87116"/>
            <a:ext cx="10515600" cy="49898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 went to Regina.</a:t>
            </a:r>
          </a:p>
          <a:p>
            <a:pPr marL="0" indent="0">
              <a:buNone/>
            </a:pPr>
            <a:r>
              <a:rPr lang="ja-JP" altLang="en-US" dirty="0"/>
              <a:t>わたしは　レジャイナに　いきました。             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Mary went to Regina.</a:t>
            </a:r>
          </a:p>
          <a:p>
            <a:pPr marL="0" indent="0">
              <a:buNone/>
            </a:pPr>
            <a:r>
              <a:rPr lang="ja-JP" altLang="en-US" dirty="0"/>
              <a:t>メアリーさんはレジャイナに　いきました。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Mary went to Regina, too.</a:t>
            </a:r>
          </a:p>
          <a:p>
            <a:pPr marL="0" indent="0">
              <a:buNone/>
            </a:pPr>
            <a:r>
              <a:rPr lang="ja-JP" altLang="en-US" dirty="0"/>
              <a:t>メアリーさん</a:t>
            </a:r>
            <a:r>
              <a:rPr lang="ja-JP" altLang="en-US" dirty="0">
                <a:solidFill>
                  <a:srgbClr val="FF0000"/>
                </a:solidFill>
              </a:rPr>
              <a:t>も</a:t>
            </a:r>
            <a:r>
              <a:rPr lang="ja-JP" altLang="en-US" dirty="0"/>
              <a:t>　レジャイナに　いきました。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674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20412"/>
          </a:xfrm>
        </p:spPr>
        <p:txBody>
          <a:bodyPr>
            <a:normAutofit/>
          </a:bodyPr>
          <a:lstStyle/>
          <a:p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18719"/>
            <a:ext cx="10515600" cy="57622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dirty="0"/>
              <a:t>Mary bought shoes.</a:t>
            </a:r>
          </a:p>
          <a:p>
            <a:pPr marL="0" indent="0">
              <a:buNone/>
            </a:pPr>
            <a:r>
              <a:rPr lang="ja-JP" altLang="en-US" dirty="0"/>
              <a:t>メアリーさんは　くつを　かいました。  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Mary</a:t>
            </a:r>
            <a:r>
              <a:rPr lang="ja-JP" altLang="en-US" dirty="0"/>
              <a:t> </a:t>
            </a:r>
            <a:r>
              <a:rPr lang="en-US" altLang="ja-JP" dirty="0"/>
              <a:t>bought</a:t>
            </a:r>
            <a:r>
              <a:rPr lang="ja-JP" altLang="en-US" dirty="0"/>
              <a:t> </a:t>
            </a:r>
            <a:r>
              <a:rPr lang="en-US" altLang="ja-JP" dirty="0"/>
              <a:t>a</a:t>
            </a:r>
            <a:r>
              <a:rPr lang="ja-JP" altLang="en-US" dirty="0"/>
              <a:t> </a:t>
            </a:r>
            <a:r>
              <a:rPr lang="en-US" altLang="ja-JP" dirty="0"/>
              <a:t>bag.</a:t>
            </a:r>
          </a:p>
          <a:p>
            <a:pPr marL="0" indent="0">
              <a:buNone/>
            </a:pPr>
            <a:r>
              <a:rPr lang="ja-JP" altLang="en-US" dirty="0"/>
              <a:t>メアリーさんは　かばんを　かいました。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Mary bought a bag, too.</a:t>
            </a:r>
          </a:p>
          <a:p>
            <a:pPr marL="0" indent="0">
              <a:buNone/>
            </a:pPr>
            <a:r>
              <a:rPr lang="ja-JP" altLang="en-US" dirty="0"/>
              <a:t>メアリーさんは　かばん</a:t>
            </a:r>
            <a:r>
              <a:rPr lang="ja-JP" altLang="en-US" dirty="0">
                <a:solidFill>
                  <a:srgbClr val="FF0000"/>
                </a:solidFill>
              </a:rPr>
              <a:t>も</a:t>
            </a:r>
            <a:r>
              <a:rPr lang="ja-JP" altLang="en-US" dirty="0"/>
              <a:t>　かいました。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97921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199" y="268872"/>
            <a:ext cx="10515600" cy="132181"/>
          </a:xfrm>
        </p:spPr>
        <p:txBody>
          <a:bodyPr>
            <a:normAutofit fontScale="90000"/>
          </a:bodyPr>
          <a:lstStyle/>
          <a:p>
            <a:endParaRPr lang="en-US" sz="8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199" y="657726"/>
            <a:ext cx="10515600" cy="55272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dirty="0"/>
              <a:t>Yesterday I</a:t>
            </a:r>
            <a:r>
              <a:rPr lang="ja-JP" altLang="en-US" dirty="0"/>
              <a:t> </a:t>
            </a:r>
            <a:r>
              <a:rPr lang="en-US" altLang="ja-JP" dirty="0"/>
              <a:t>went</a:t>
            </a:r>
            <a:r>
              <a:rPr lang="ja-JP" altLang="en-US" dirty="0"/>
              <a:t> </a:t>
            </a:r>
            <a:r>
              <a:rPr lang="en-US" altLang="ja-JP" dirty="0"/>
              <a:t>to</a:t>
            </a:r>
            <a:r>
              <a:rPr lang="ja-JP" altLang="en-US" dirty="0"/>
              <a:t> </a:t>
            </a:r>
            <a:r>
              <a:rPr lang="en-US" altLang="ja-JP" dirty="0"/>
              <a:t>Kyoto.</a:t>
            </a:r>
          </a:p>
          <a:p>
            <a:pPr marL="0" indent="0">
              <a:buNone/>
            </a:pPr>
            <a:r>
              <a:rPr lang="ja-JP" altLang="en-US" dirty="0"/>
              <a:t>わたしは　きのう　きょうとに　いきました。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Yesterday I went to Osaka.</a:t>
            </a:r>
          </a:p>
          <a:p>
            <a:pPr marL="0" indent="0">
              <a:buNone/>
            </a:pPr>
            <a:r>
              <a:rPr lang="ja-JP" altLang="en-US" dirty="0"/>
              <a:t>わたしは　きのう　おおさかに　いきました。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Yesterday I went to Osaka, too.</a:t>
            </a:r>
          </a:p>
          <a:p>
            <a:pPr marL="0" indent="0">
              <a:buNone/>
            </a:pPr>
            <a:r>
              <a:rPr lang="ja-JP" altLang="en-US" dirty="0"/>
              <a:t>わたしは</a:t>
            </a:r>
            <a:r>
              <a:rPr lang="ja-JP" altLang="en-US"/>
              <a:t>　きのう　お</a:t>
            </a:r>
            <a:r>
              <a:rPr lang="ja-JP" altLang="en-US" dirty="0"/>
              <a:t>おさか</a:t>
            </a:r>
            <a:r>
              <a:rPr lang="ja-JP" altLang="en-US" dirty="0">
                <a:solidFill>
                  <a:srgbClr val="FF0000"/>
                </a:solidFill>
              </a:rPr>
              <a:t>にも</a:t>
            </a:r>
            <a:r>
              <a:rPr lang="ja-JP" altLang="en-US" dirty="0"/>
              <a:t>　いきました。　</a:t>
            </a:r>
            <a:r>
              <a:rPr lang="en-US" altLang="ja-JP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687001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0062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02105"/>
            <a:ext cx="10515600" cy="5374858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/>
              <a:t>Robert went to a party on Saturday.</a:t>
            </a:r>
          </a:p>
          <a:p>
            <a:pPr marL="0" indent="0">
              <a:buNone/>
            </a:pPr>
            <a:r>
              <a:rPr lang="ja-JP" altLang="en-US" dirty="0"/>
              <a:t>ロバートさんは　どようびに　パーティーに　いきました。　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Robert went to a party on Sunday.</a:t>
            </a:r>
            <a:r>
              <a:rPr lang="ja-JP" altLang="en-US" dirty="0"/>
              <a:t>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ロバートさんは　にちようびに　パーティーに　いきました。　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Robert went to a party on Sunday, too.</a:t>
            </a:r>
          </a:p>
          <a:p>
            <a:pPr marL="0" indent="0">
              <a:buNone/>
            </a:pPr>
            <a:r>
              <a:rPr lang="ja-JP" altLang="en-US" dirty="0"/>
              <a:t>ロバートさんは　にちようび</a:t>
            </a:r>
            <a:r>
              <a:rPr lang="ja-JP" altLang="en-US" dirty="0">
                <a:solidFill>
                  <a:srgbClr val="FF0000"/>
                </a:solidFill>
              </a:rPr>
              <a:t>にも</a:t>
            </a:r>
            <a:r>
              <a:rPr lang="ja-JP" altLang="en-US" dirty="0"/>
              <a:t>　パーティーに　いきました。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　　　　　　　　　　　　　　　　　　　　　　　　　　　　　　　　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66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5302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38463"/>
            <a:ext cx="10515600" cy="5238500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/>
              <a:t>Today I study at university.</a:t>
            </a:r>
          </a:p>
          <a:p>
            <a:pPr marL="0" indent="0">
              <a:buNone/>
            </a:pPr>
            <a:r>
              <a:rPr lang="ja-JP" altLang="en-US" dirty="0"/>
              <a:t>わたしは　きょう　だいがくで　べんきょうします。　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Today I study at home.</a:t>
            </a:r>
          </a:p>
          <a:p>
            <a:pPr marL="0" indent="0">
              <a:buNone/>
            </a:pPr>
            <a:r>
              <a:rPr lang="ja-JP" altLang="en-US" dirty="0"/>
              <a:t>わたしは きょう　うちで　べんきょうします。   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      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Today I study at home, too.</a:t>
            </a:r>
          </a:p>
          <a:p>
            <a:pPr marL="0" indent="0">
              <a:buNone/>
            </a:pPr>
            <a:r>
              <a:rPr lang="ja-JP" altLang="en-US" dirty="0"/>
              <a:t>わたしは　きょう　うち</a:t>
            </a:r>
            <a:r>
              <a:rPr lang="ja-JP" altLang="en-US" dirty="0">
                <a:solidFill>
                  <a:srgbClr val="FF0000"/>
                </a:solidFill>
              </a:rPr>
              <a:t>でも</a:t>
            </a:r>
            <a:r>
              <a:rPr lang="ja-JP" altLang="en-US" dirty="0"/>
              <a:t>　べんきょうします。        　　</a:t>
            </a:r>
            <a:endParaRPr lang="en-US" dirty="0"/>
          </a:p>
          <a:p>
            <a:pPr marL="0" indent="0">
              <a:buNone/>
            </a:pPr>
            <a:r>
              <a:rPr lang="ja-JP" altLang="en-US" dirty="0"/>
              <a:t>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729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2654</TotalTime>
  <Words>340</Words>
  <Application>Microsoft Office PowerPoint</Application>
  <PresentationFormat>Widescreen</PresentationFormat>
  <Paragraphs>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ＭＳ Ｐゴシック</vt:lpstr>
      <vt:lpstr>Arial</vt:lpstr>
      <vt:lpstr>Calibri</vt:lpstr>
      <vt:lpstr>Calibri Light</vt:lpstr>
      <vt:lpstr>Office Theme</vt:lpstr>
      <vt:lpstr>Particle も</vt:lpstr>
      <vt:lpstr>Verb sentences </vt:lpstr>
      <vt:lpstr>PowerPoint Presentation</vt:lpstr>
      <vt:lpstr>PowerPoint Presentation</vt:lpstr>
      <vt:lpstr>PowerPoint Presentation</vt:lpstr>
      <vt:lpstr>PowerPoint Presentation</vt:lpstr>
    </vt:vector>
  </TitlesOfParts>
  <Company>University of Saskatchewan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JPNS 114  Sept 28, 2014</dc:title>
  <dc:creator>Krasznai, Izumi</dc:creator>
  <cp:lastModifiedBy>Adachi, Izumi</cp:lastModifiedBy>
  <cp:revision>154</cp:revision>
  <dcterms:created xsi:type="dcterms:W3CDTF">2014-09-23T21:07:08Z</dcterms:created>
  <dcterms:modified xsi:type="dcterms:W3CDTF">2021-04-05T17:27:11Z</dcterms:modified>
</cp:coreProperties>
</file>